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22F6-F810-4C4C-84BB-8CAF7ED9429A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B8D1-C361-470F-86D0-8E8FC6787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296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22F6-F810-4C4C-84BB-8CAF7ED9429A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B8D1-C361-470F-86D0-8E8FC6787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12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22F6-F810-4C4C-84BB-8CAF7ED9429A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B8D1-C361-470F-86D0-8E8FC6787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6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22F6-F810-4C4C-84BB-8CAF7ED9429A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B8D1-C361-470F-86D0-8E8FC6787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413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22F6-F810-4C4C-84BB-8CAF7ED9429A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B8D1-C361-470F-86D0-8E8FC6787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116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22F6-F810-4C4C-84BB-8CAF7ED9429A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B8D1-C361-470F-86D0-8E8FC6787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544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22F6-F810-4C4C-84BB-8CAF7ED9429A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B8D1-C361-470F-86D0-8E8FC6787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472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22F6-F810-4C4C-84BB-8CAF7ED9429A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B8D1-C361-470F-86D0-8E8FC6787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995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22F6-F810-4C4C-84BB-8CAF7ED9429A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B8D1-C361-470F-86D0-8E8FC6787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32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22F6-F810-4C4C-84BB-8CAF7ED9429A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B8D1-C361-470F-86D0-8E8FC6787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418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722F6-F810-4C4C-84BB-8CAF7ED9429A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B8D1-C361-470F-86D0-8E8FC6787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203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722F6-F810-4C4C-84BB-8CAF7ED9429A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CB8D1-C361-470F-86D0-8E8FC6787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963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20" y="254976"/>
            <a:ext cx="4560279" cy="30707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46" y="269264"/>
            <a:ext cx="4747846" cy="304213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46" y="3516923"/>
            <a:ext cx="4747846" cy="311247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64" b="36795"/>
          <a:stretch/>
        </p:blipFill>
        <p:spPr>
          <a:xfrm>
            <a:off x="6179526" y="3596053"/>
            <a:ext cx="4678973" cy="2771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616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60" b="37895"/>
          <a:stretch/>
        </p:blipFill>
        <p:spPr>
          <a:xfrm>
            <a:off x="1180824" y="365125"/>
            <a:ext cx="4047842" cy="266822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36" b="36667"/>
          <a:stretch/>
        </p:blipFill>
        <p:spPr>
          <a:xfrm>
            <a:off x="6096000" y="365125"/>
            <a:ext cx="4107473" cy="26682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36" b="36795"/>
          <a:stretch/>
        </p:blipFill>
        <p:spPr>
          <a:xfrm>
            <a:off x="1180824" y="3270740"/>
            <a:ext cx="4047842" cy="27256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23" b="37675"/>
          <a:stretch/>
        </p:blipFill>
        <p:spPr>
          <a:xfrm>
            <a:off x="6095999" y="3270740"/>
            <a:ext cx="4120269" cy="262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864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50" b="37289"/>
          <a:stretch/>
        </p:blipFill>
        <p:spPr>
          <a:xfrm>
            <a:off x="1467928" y="395655"/>
            <a:ext cx="4209147" cy="259372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23" b="37051"/>
          <a:stretch/>
        </p:blipFill>
        <p:spPr>
          <a:xfrm>
            <a:off x="6381750" y="395655"/>
            <a:ext cx="4292111" cy="25937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51" b="37436"/>
          <a:stretch/>
        </p:blipFill>
        <p:spPr>
          <a:xfrm>
            <a:off x="1467928" y="3297115"/>
            <a:ext cx="4218184" cy="27695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0" y="3297115"/>
            <a:ext cx="4292111" cy="276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511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50" b="37289"/>
          <a:stretch/>
        </p:blipFill>
        <p:spPr>
          <a:xfrm>
            <a:off x="914225" y="1331668"/>
            <a:ext cx="4594601" cy="262010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303" y="1331668"/>
            <a:ext cx="4667251" cy="262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3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0</Words>
  <Application>Microsoft Office PowerPoint</Application>
  <PresentationFormat>Широкоэкранный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3uch1bl1</dc:creator>
  <cp:lastModifiedBy>3uch1bl1</cp:lastModifiedBy>
  <cp:revision>7</cp:revision>
  <dcterms:created xsi:type="dcterms:W3CDTF">2022-05-23T14:08:30Z</dcterms:created>
  <dcterms:modified xsi:type="dcterms:W3CDTF">2022-05-23T15:33:52Z</dcterms:modified>
</cp:coreProperties>
</file>